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83" r:id="rId3"/>
    <p:sldId id="285" r:id="rId4"/>
    <p:sldId id="286" r:id="rId5"/>
    <p:sldId id="287" r:id="rId6"/>
    <p:sldId id="284" r:id="rId7"/>
    <p:sldId id="288" r:id="rId8"/>
  </p:sldIdLst>
  <p:sldSz cx="9144000" cy="6858000" type="screen4x3"/>
  <p:notesSz cx="6662738" cy="9832975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D247EBC-5BCB-49EF-8A7D-A5D1DC27B65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7595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BFDED2-F816-4FC2-A239-1AD1BC92BD72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9DEAD7-62B6-44B6-9073-EA449BE63390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7A5B4-BDDF-45CA-988E-0B7217685B32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43CC1F-8B7D-4A60-B1D1-A7948B544119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30942A-DE7D-4442-A0EA-2FEDFB9F2101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873BE7-680E-4ACB-85E6-BEACD1730276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5CCBEC-FEFE-499D-BA36-F26095464414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634BDB-C61A-43E2-8040-74D1AF548BDC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AA53AD-C865-492A-AE0E-E3C5B004122B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85AC0-2BE6-495C-9A87-4D252F643891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4C7AF5-82DB-4028-98C7-22CECAC37BD2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9DF1B80-F5B8-4321-A7CA-312A33A518A7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836712"/>
            <a:ext cx="7848600" cy="2448272"/>
          </a:xfrm>
        </p:spPr>
        <p:txBody>
          <a:bodyPr/>
          <a:lstStyle/>
          <a:p>
            <a:pPr eaLnBrk="1" hangingPunct="1"/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4000" b="1" dirty="0"/>
              <a:t/>
            </a:r>
            <a:br>
              <a:rPr lang="en-AU" sz="4000" b="1" dirty="0"/>
            </a:br>
            <a:r>
              <a:rPr lang="en-AU" sz="4000" b="1" dirty="0" smtClean="0"/>
              <a:t>Goals &amp; objectives of organisations and information systems</a:t>
            </a:r>
            <a:endParaRPr lang="en-AU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990600"/>
          </a:xfrm>
        </p:spPr>
        <p:txBody>
          <a:bodyPr/>
          <a:lstStyle/>
          <a:p>
            <a:pPr eaLnBrk="1" hangingPunct="1"/>
            <a:r>
              <a:rPr lang="en-AU" b="1" dirty="0" smtClean="0"/>
              <a:t>Strategic planning</a:t>
            </a:r>
            <a:endParaRPr lang="en-AU" sz="4000" b="1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196752"/>
            <a:ext cx="850106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A process for identifying long-term goals for an organisation.</a:t>
            </a:r>
          </a:p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It looks beyond the day-to-day running of an organisation and concentrates on long-term planning.</a:t>
            </a:r>
          </a:p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It gives the organisation a focus or target.</a:t>
            </a:r>
            <a:endParaRPr lang="en-AU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700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990600"/>
          </a:xfrm>
        </p:spPr>
        <p:txBody>
          <a:bodyPr/>
          <a:lstStyle/>
          <a:p>
            <a:pPr eaLnBrk="1" hangingPunct="1"/>
            <a:r>
              <a:rPr lang="en-AU" b="1" dirty="0" smtClean="0"/>
              <a:t>Mission &amp; Vision Statements</a:t>
            </a:r>
            <a:endParaRPr lang="en-AU" sz="4000" b="1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196752"/>
            <a:ext cx="850106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These are developed once the strategic plan is completed. They establish some common goals.</a:t>
            </a:r>
            <a:endParaRPr lang="en-AU" sz="4000" dirty="0" smtClean="0">
              <a:solidFill>
                <a:schemeClr val="tx2"/>
              </a:solidFill>
            </a:endParaRPr>
          </a:p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A </a:t>
            </a:r>
            <a:r>
              <a:rPr lang="en-AU" sz="4000" b="1" dirty="0" smtClean="0">
                <a:solidFill>
                  <a:schemeClr val="tx2"/>
                </a:solidFill>
              </a:rPr>
              <a:t>mission statement </a:t>
            </a:r>
            <a:r>
              <a:rPr lang="en-AU" sz="4000" dirty="0" smtClean="0">
                <a:solidFill>
                  <a:schemeClr val="tx2"/>
                </a:solidFill>
              </a:rPr>
              <a:t>explains an organisation’s reason for existence.</a:t>
            </a:r>
          </a:p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A </a:t>
            </a:r>
            <a:r>
              <a:rPr lang="en-AU" sz="4000" b="1" dirty="0" smtClean="0">
                <a:solidFill>
                  <a:schemeClr val="tx2"/>
                </a:solidFill>
              </a:rPr>
              <a:t>vision statement </a:t>
            </a:r>
            <a:r>
              <a:rPr lang="en-AU" sz="4000" dirty="0" smtClean="0">
                <a:solidFill>
                  <a:schemeClr val="tx2"/>
                </a:solidFill>
              </a:rPr>
              <a:t>describes an organisation as it would appear in the future.</a:t>
            </a:r>
            <a:endParaRPr lang="en-AU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50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990600"/>
          </a:xfrm>
        </p:spPr>
        <p:txBody>
          <a:bodyPr/>
          <a:lstStyle/>
          <a:p>
            <a:pPr eaLnBrk="1" hangingPunct="1"/>
            <a:r>
              <a:rPr lang="en-AU" b="1" dirty="0" smtClean="0"/>
              <a:t>Goals &amp; objectives</a:t>
            </a:r>
            <a:endParaRPr lang="en-AU" sz="4000" b="1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196752"/>
            <a:ext cx="850106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Every organisation should set goals to give it a focus for the future.</a:t>
            </a:r>
            <a:endParaRPr lang="en-AU" sz="4000" dirty="0" smtClean="0">
              <a:solidFill>
                <a:schemeClr val="tx2"/>
              </a:solidFill>
            </a:endParaRPr>
          </a:p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A </a:t>
            </a:r>
            <a:r>
              <a:rPr lang="en-AU" sz="4000" b="1" dirty="0" smtClean="0">
                <a:solidFill>
                  <a:schemeClr val="tx2"/>
                </a:solidFill>
              </a:rPr>
              <a:t>goal</a:t>
            </a:r>
            <a:r>
              <a:rPr lang="en-AU" sz="4000" dirty="0" smtClean="0">
                <a:solidFill>
                  <a:schemeClr val="tx2"/>
                </a:solidFill>
              </a:rPr>
              <a:t> is a broad target </a:t>
            </a:r>
          </a:p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An </a:t>
            </a:r>
            <a:r>
              <a:rPr lang="en-AU" sz="4000" b="1" dirty="0" smtClean="0">
                <a:solidFill>
                  <a:schemeClr val="tx2"/>
                </a:solidFill>
              </a:rPr>
              <a:t>objective</a:t>
            </a:r>
            <a:r>
              <a:rPr lang="en-AU" sz="4000" dirty="0" smtClean="0">
                <a:solidFill>
                  <a:schemeClr val="tx2"/>
                </a:solidFill>
              </a:rPr>
              <a:t> is a more specific and measureable target that will enable the goal to be achieved. </a:t>
            </a:r>
            <a:endParaRPr lang="en-AU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75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990600"/>
          </a:xfrm>
        </p:spPr>
        <p:txBody>
          <a:bodyPr/>
          <a:lstStyle/>
          <a:p>
            <a:pPr eaLnBrk="1" hangingPunct="1"/>
            <a:r>
              <a:rPr lang="en-AU" b="1" dirty="0" smtClean="0"/>
              <a:t>Goals &amp; objectives</a:t>
            </a:r>
            <a:endParaRPr lang="en-AU" sz="4000" b="1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196752"/>
            <a:ext cx="850106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An example of a goal may be to improve the profitability of the organisation.</a:t>
            </a:r>
            <a:endParaRPr lang="en-AU" sz="4000" dirty="0" smtClean="0">
              <a:solidFill>
                <a:schemeClr val="tx2"/>
              </a:solidFill>
            </a:endParaRPr>
          </a:p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An objective to achieve this goal could be:</a:t>
            </a:r>
          </a:p>
          <a:p>
            <a:pPr marL="0" lvl="1">
              <a:spcAft>
                <a:spcPts val="2400"/>
              </a:spcAft>
            </a:pPr>
            <a:r>
              <a:rPr lang="en-AU" sz="4000" dirty="0" smtClean="0">
                <a:solidFill>
                  <a:schemeClr val="tx2"/>
                </a:solidFill>
              </a:rPr>
              <a:t>“To reduce costs by 15% in the next six months through more targeted purchasing decisions”.</a:t>
            </a:r>
            <a:endParaRPr lang="en-AU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3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4000" b="1" dirty="0" smtClean="0"/>
              <a:t>Role of Information Systems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743075"/>
            <a:ext cx="850106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An </a:t>
            </a:r>
            <a:r>
              <a:rPr lang="en-AU" sz="4000" b="1" dirty="0" smtClean="0">
                <a:solidFill>
                  <a:schemeClr val="tx2"/>
                </a:solidFill>
              </a:rPr>
              <a:t>information system</a:t>
            </a:r>
            <a:r>
              <a:rPr lang="en-AU" sz="4000" dirty="0" smtClean="0">
                <a:solidFill>
                  <a:schemeClr val="tx2"/>
                </a:solidFill>
              </a:rPr>
              <a:t> is the combination of </a:t>
            </a:r>
            <a:r>
              <a:rPr lang="en-AU" sz="4000" dirty="0" smtClean="0">
                <a:solidFill>
                  <a:schemeClr val="tx2"/>
                </a:solidFill>
              </a:rPr>
              <a:t>hardware &amp; software components (digital systems), data, processes and people to create digital solutions.</a:t>
            </a:r>
          </a:p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They </a:t>
            </a:r>
            <a:r>
              <a:rPr lang="en-AU" sz="4000" dirty="0">
                <a:solidFill>
                  <a:schemeClr val="tx2"/>
                </a:solidFill>
              </a:rPr>
              <a:t>should be designed to assist organisations achieve their </a:t>
            </a:r>
            <a:r>
              <a:rPr lang="en-AU" sz="4000" dirty="0" smtClean="0">
                <a:solidFill>
                  <a:schemeClr val="tx2"/>
                </a:solidFill>
              </a:rPr>
              <a:t>goals.</a:t>
            </a:r>
            <a:endParaRPr lang="en-AU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74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4000" b="1" dirty="0" smtClean="0"/>
              <a:t>Role of Information Systems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743075"/>
            <a:ext cx="850106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The goal of an IS should be to make improvements in efficiency, effectiveness and decision-making.</a:t>
            </a:r>
            <a:endParaRPr lang="en-AU" sz="4000" dirty="0">
              <a:solidFill>
                <a:schemeClr val="tx2"/>
              </a:solidFill>
            </a:endParaRPr>
          </a:p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If the information being produced by the </a:t>
            </a:r>
            <a:r>
              <a:rPr lang="en-AU" sz="4000" dirty="0" smtClean="0">
                <a:solidFill>
                  <a:schemeClr val="tx2"/>
                </a:solidFill>
              </a:rPr>
              <a:t>IS </a:t>
            </a:r>
            <a:r>
              <a:rPr lang="en-AU" sz="4000" dirty="0" smtClean="0">
                <a:solidFill>
                  <a:schemeClr val="tx2"/>
                </a:solidFill>
              </a:rPr>
              <a:t>is</a:t>
            </a:r>
            <a:r>
              <a:rPr lang="en-AU" sz="4000" dirty="0" smtClean="0">
                <a:solidFill>
                  <a:schemeClr val="tx2"/>
                </a:solidFill>
              </a:rPr>
              <a:t> </a:t>
            </a:r>
            <a:r>
              <a:rPr lang="en-AU" sz="4000" dirty="0" smtClean="0">
                <a:solidFill>
                  <a:schemeClr val="tx2"/>
                </a:solidFill>
              </a:rPr>
              <a:t>not assisting </a:t>
            </a:r>
            <a:r>
              <a:rPr lang="en-AU" sz="4000" dirty="0" smtClean="0">
                <a:solidFill>
                  <a:schemeClr val="tx2"/>
                </a:solidFill>
              </a:rPr>
              <a:t>the organisation in </a:t>
            </a:r>
            <a:r>
              <a:rPr lang="en-AU" sz="4000" dirty="0" smtClean="0">
                <a:solidFill>
                  <a:schemeClr val="tx2"/>
                </a:solidFill>
              </a:rPr>
              <a:t>goal </a:t>
            </a:r>
            <a:r>
              <a:rPr lang="en-AU" sz="4000" dirty="0" smtClean="0">
                <a:solidFill>
                  <a:schemeClr val="tx2"/>
                </a:solidFill>
              </a:rPr>
              <a:t>achievement, </a:t>
            </a:r>
            <a:r>
              <a:rPr lang="en-AU" sz="4000" dirty="0" smtClean="0">
                <a:solidFill>
                  <a:schemeClr val="tx2"/>
                </a:solidFill>
              </a:rPr>
              <a:t>then changes need to be made.</a:t>
            </a:r>
            <a:endParaRPr lang="en-AU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640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209</TotalTime>
  <Words>251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Clarity</vt:lpstr>
      <vt:lpstr>  Goals &amp; objectives of organisations and information systems</vt:lpstr>
      <vt:lpstr>Strategic planning</vt:lpstr>
      <vt:lpstr>Mission &amp; Vision Statements</vt:lpstr>
      <vt:lpstr>Goals &amp; objectives</vt:lpstr>
      <vt:lpstr>Goals &amp; objectives</vt:lpstr>
      <vt:lpstr>Role of Information Systems</vt:lpstr>
      <vt:lpstr>Role of Information Systems</vt:lpstr>
    </vt:vector>
  </TitlesOfParts>
  <Company>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4 Outcome 1, Spreadsheet software</dc:title>
  <dc:creator>Kelvin Baird</dc:creator>
  <cp:lastModifiedBy>Simon Peck</cp:lastModifiedBy>
  <cp:revision>28</cp:revision>
  <dcterms:created xsi:type="dcterms:W3CDTF">2007-06-20T21:24:28Z</dcterms:created>
  <dcterms:modified xsi:type="dcterms:W3CDTF">2016-06-29T00:38:11Z</dcterms:modified>
</cp:coreProperties>
</file>